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1800" dirty="0"/>
              <a:t>Муниципальное бюджетное дошкольное образовательное учреждение                                 «Детский сад «Сказка»</a:t>
            </a:r>
            <a:br>
              <a:rPr lang="ru-RU" sz="1800" dirty="0"/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b="1" dirty="0"/>
              <a:t>ПРОЕКТ</a:t>
            </a:r>
            <a:br>
              <a:rPr lang="ru-RU" sz="2000" dirty="0"/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«Семейное портфолио»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/>
              <a:t>по внедрению «Программы Просвещения родителей (законных представителей) детей дошкольного возраста, посещающих дошкольные образовательные организации» в младшей группе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«Ладушки»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000" dirty="0">
                <a:solidFill>
                  <a:schemeClr val="accent2">
                    <a:lumMod val="50000"/>
                  </a:schemeClr>
                </a:solidFill>
              </a:rPr>
              <a:t>Составители: Сидоренко А.В. </a:t>
            </a:r>
            <a:endParaRPr lang="ru-RU" sz="5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000" dirty="0">
                <a:solidFill>
                  <a:schemeClr val="accent2">
                    <a:lumMod val="50000"/>
                  </a:schemeClr>
                </a:solidFill>
              </a:rPr>
              <a:t>Семенова Н.А.  </a:t>
            </a:r>
            <a:endParaRPr lang="ru-RU" sz="5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5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5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000" dirty="0" err="1">
                <a:solidFill>
                  <a:schemeClr val="accent2">
                    <a:lumMod val="50000"/>
                  </a:schemeClr>
                </a:solidFill>
              </a:rPr>
              <a:t>Наукоград</a:t>
            </a:r>
            <a:r>
              <a:rPr lang="ru-RU" sz="5000" dirty="0">
                <a:solidFill>
                  <a:schemeClr val="accent2">
                    <a:lumMod val="50000"/>
                  </a:schemeClr>
                </a:solidFill>
              </a:rPr>
              <a:t> Кольцово </a:t>
            </a:r>
            <a:endParaRPr lang="ru-RU" sz="5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Ребенок и его имя</a:t>
            </a:r>
            <a:endParaRPr lang="ru-RU" altLang="en-US"/>
          </a:p>
        </p:txBody>
      </p:sp>
      <p:pic>
        <p:nvPicPr>
          <p:cNvPr id="4" name="Замещающее содержимое 3" descr="ребенок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545" y="1186815"/>
            <a:ext cx="5883275" cy="5622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Наши лучшие выходные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Рассказать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том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проводит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время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родителями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чем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любит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заниматься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через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изобразительную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деятельность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родителями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рисует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предметы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которые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используют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совместной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Если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едут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машине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гости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изображаем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машину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любит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мяч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велосипед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кататься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лодке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сапах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пекут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пирожки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бабушкой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ходит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лес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грибами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все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рисуем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можно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сделать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коллаж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из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вырезок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зарисовок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Проговаривая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эту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информацию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понимает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что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несмотря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занятость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работе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них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совместные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дела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воспоминания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Формируем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осознанность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взрослых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Мой любимый мультфильм/сказка.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Цель</a:t>
            </a:r>
            <a:r>
              <a:rPr lang="en-US" altLang="ru-RU"/>
              <a:t>: </a:t>
            </a:r>
            <a:r>
              <a:rPr lang="en-US" altLang="en-US"/>
              <a:t>Обратить</a:t>
            </a:r>
            <a:r>
              <a:rPr lang="en-US" altLang="ru-RU"/>
              <a:t> </a:t>
            </a:r>
            <a:r>
              <a:rPr lang="en-US" altLang="en-US"/>
              <a:t>внимание</a:t>
            </a:r>
            <a:r>
              <a:rPr lang="en-US" altLang="ru-RU"/>
              <a:t> </a:t>
            </a:r>
            <a:r>
              <a:rPr lang="en-US" altLang="en-US"/>
              <a:t>родителей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функцию</a:t>
            </a:r>
            <a:r>
              <a:rPr lang="en-US" altLang="ru-RU"/>
              <a:t> </a:t>
            </a:r>
            <a:r>
              <a:rPr lang="en-US" altLang="en-US"/>
              <a:t>сказки</a:t>
            </a:r>
            <a:r>
              <a:rPr lang="en-US" altLang="ru-RU"/>
              <a:t>,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целью</a:t>
            </a:r>
            <a:r>
              <a:rPr lang="en-US" altLang="ru-RU"/>
              <a:t> </a:t>
            </a:r>
            <a:r>
              <a:rPr lang="en-US" altLang="en-US"/>
              <a:t>помочь</a:t>
            </a:r>
            <a:r>
              <a:rPr lang="en-US" altLang="ru-RU"/>
              <a:t> </a:t>
            </a:r>
            <a:r>
              <a:rPr lang="en-US" altLang="en-US"/>
              <a:t>осознать</a:t>
            </a:r>
            <a:r>
              <a:rPr lang="en-US" altLang="ru-RU"/>
              <a:t> </a:t>
            </a:r>
            <a:r>
              <a:rPr lang="en-US" altLang="en-US"/>
              <a:t>влияние</a:t>
            </a:r>
            <a:r>
              <a:rPr lang="en-US" altLang="ru-RU"/>
              <a:t> </a:t>
            </a:r>
            <a:r>
              <a:rPr lang="en-US" altLang="en-US"/>
              <a:t>потребляемого</a:t>
            </a:r>
            <a:r>
              <a:rPr lang="en-US" altLang="ru-RU"/>
              <a:t> </a:t>
            </a:r>
            <a:r>
              <a:rPr lang="en-US" altLang="en-US"/>
              <a:t>контента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его</a:t>
            </a:r>
            <a:r>
              <a:rPr lang="en-US" altLang="ru-RU"/>
              <a:t> </a:t>
            </a:r>
            <a:r>
              <a:rPr lang="en-US" altLang="en-US"/>
              <a:t>психо</a:t>
            </a:r>
            <a:r>
              <a:rPr lang="en-US" altLang="ru-RU"/>
              <a:t>-</a:t>
            </a:r>
            <a:r>
              <a:rPr lang="en-US" altLang="en-US"/>
              <a:t>эмоциональное</a:t>
            </a:r>
            <a:r>
              <a:rPr lang="en-US" altLang="ru-RU"/>
              <a:t> </a:t>
            </a:r>
            <a:r>
              <a:rPr lang="en-US" altLang="en-US"/>
              <a:t>состояние</a:t>
            </a:r>
            <a:r>
              <a:rPr lang="en-US" altLang="ru-RU"/>
              <a:t>. </a:t>
            </a:r>
            <a:endParaRPr lang="en-US" altLang="ru-RU"/>
          </a:p>
          <a:p>
            <a:r>
              <a:rPr lang="en-US" altLang="en-US"/>
              <a:t>Показать</a:t>
            </a:r>
            <a:r>
              <a:rPr lang="en-US" altLang="ru-RU"/>
              <a:t> </a:t>
            </a:r>
            <a:r>
              <a:rPr lang="en-US" altLang="en-US"/>
              <a:t>родителям</a:t>
            </a:r>
            <a:r>
              <a:rPr lang="en-US" altLang="ru-RU"/>
              <a:t> </a:t>
            </a:r>
            <a:r>
              <a:rPr lang="en-US" altLang="en-US"/>
              <a:t>такие</a:t>
            </a:r>
            <a:r>
              <a:rPr lang="en-US" altLang="ru-RU"/>
              <a:t> </a:t>
            </a:r>
            <a:r>
              <a:rPr lang="en-US" altLang="en-US"/>
              <a:t>функции</a:t>
            </a:r>
            <a:r>
              <a:rPr lang="en-US" altLang="ru-RU"/>
              <a:t> </a:t>
            </a:r>
            <a:r>
              <a:rPr lang="en-US" altLang="en-US"/>
              <a:t>сказок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воображения</a:t>
            </a:r>
            <a:r>
              <a:rPr lang="en-US" altLang="ru-RU"/>
              <a:t>, </a:t>
            </a:r>
            <a:r>
              <a:rPr lang="en-US" altLang="en-US"/>
              <a:t>речи</a:t>
            </a:r>
            <a:r>
              <a:rPr lang="en-US" altLang="ru-RU"/>
              <a:t>, </a:t>
            </a:r>
            <a:r>
              <a:rPr lang="en-US" altLang="en-US"/>
              <a:t>творческого</a:t>
            </a:r>
            <a:r>
              <a:rPr lang="en-US" altLang="ru-RU"/>
              <a:t> </a:t>
            </a:r>
            <a:r>
              <a:rPr lang="en-US" altLang="en-US"/>
              <a:t>мышления</a:t>
            </a:r>
            <a:r>
              <a:rPr lang="en-US" altLang="ru-RU"/>
              <a:t> </a:t>
            </a:r>
            <a:r>
              <a:rPr lang="en-US" altLang="en-US"/>
              <a:t>детей</a:t>
            </a:r>
            <a:r>
              <a:rPr lang="en-US" altLang="ru-RU"/>
              <a:t>. </a:t>
            </a:r>
            <a:r>
              <a:rPr lang="en-US" altLang="en-US"/>
              <a:t>Поговорить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скрытом</a:t>
            </a:r>
            <a:r>
              <a:rPr lang="en-US" altLang="ru-RU"/>
              <a:t> </a:t>
            </a:r>
            <a:r>
              <a:rPr lang="en-US" altLang="en-US"/>
              <a:t>подтексте</a:t>
            </a:r>
            <a:r>
              <a:rPr lang="en-US" altLang="ru-RU"/>
              <a:t> </a:t>
            </a:r>
            <a:r>
              <a:rPr lang="en-US" altLang="en-US"/>
              <a:t>сказок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ru-RU"/>
              <a:t>https://novatorkids.ru/rol-skazok-v-razvitii-voobrazheniya-i-rechi-rebenka </a:t>
            </a:r>
            <a:endParaRPr lang="en-US" altLang="ru-RU"/>
          </a:p>
          <a:p>
            <a:r>
              <a:rPr lang="en-US" altLang="en-US"/>
              <a:t>Презентация</a:t>
            </a:r>
            <a:r>
              <a:rPr lang="en-US" altLang="ru-RU"/>
              <a:t> </a:t>
            </a:r>
            <a:r>
              <a:rPr lang="en-US" altLang="en-US"/>
              <a:t>любимой</a:t>
            </a:r>
            <a:r>
              <a:rPr lang="en-US" altLang="ru-RU"/>
              <a:t> </a:t>
            </a:r>
            <a:r>
              <a:rPr lang="en-US" altLang="en-US"/>
              <a:t>книги</a:t>
            </a:r>
            <a:r>
              <a:rPr lang="en-US" altLang="ru-RU"/>
              <a:t> </a:t>
            </a:r>
            <a:r>
              <a:rPr lang="en-US" altLang="en-US"/>
              <a:t>сказок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мультфильма</a:t>
            </a:r>
            <a:r>
              <a:rPr lang="en-US" altLang="ru-RU"/>
              <a:t>. </a:t>
            </a:r>
            <a:r>
              <a:rPr lang="en-US" altLang="en-US"/>
              <a:t>Так</a:t>
            </a:r>
            <a:r>
              <a:rPr lang="en-US" altLang="ru-RU"/>
              <a:t> </a:t>
            </a:r>
            <a:r>
              <a:rPr lang="en-US" altLang="en-US"/>
              <a:t>же</a:t>
            </a:r>
            <a:r>
              <a:rPr lang="en-US" altLang="ru-RU"/>
              <a:t> </a:t>
            </a:r>
            <a:r>
              <a:rPr lang="en-US" altLang="en-US"/>
              <a:t>могут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рисунки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вырезки</a:t>
            </a:r>
            <a:r>
              <a:rPr lang="en-US" altLang="ru-RU"/>
              <a:t>, </a:t>
            </a:r>
            <a:r>
              <a:rPr lang="en-US" altLang="en-US"/>
              <a:t>коллажи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ru-RU"/>
            </a:br>
            <a:r>
              <a:rPr lang="en-US" altLang="en-US"/>
              <a:t>Когда</a:t>
            </a:r>
            <a:r>
              <a:rPr lang="en-US" altLang="ru-RU"/>
              <a:t> </a:t>
            </a:r>
            <a:r>
              <a:rPr lang="en-US" altLang="en-US"/>
              <a:t>я</a:t>
            </a:r>
            <a:r>
              <a:rPr lang="en-US" altLang="ru-RU"/>
              <a:t> </a:t>
            </a:r>
            <a:r>
              <a:rPr lang="en-US" altLang="en-US"/>
              <a:t>был</a:t>
            </a:r>
            <a:r>
              <a:rPr lang="en-US" altLang="ru-RU"/>
              <a:t>(</a:t>
            </a:r>
            <a:r>
              <a:rPr lang="en-US" altLang="en-US"/>
              <a:t>а</a:t>
            </a:r>
            <a:r>
              <a:rPr lang="en-US" altLang="ru-RU"/>
              <a:t>) </a:t>
            </a:r>
            <a:r>
              <a:rPr lang="en-US" altLang="en-US"/>
              <a:t>маленький</a:t>
            </a:r>
            <a:r>
              <a:rPr lang="en-US" altLang="ru-RU"/>
              <a:t>(</a:t>
            </a:r>
            <a:r>
              <a:rPr lang="en-US" altLang="en-US"/>
              <a:t>ая</a:t>
            </a:r>
            <a:r>
              <a:rPr lang="en-US" altLang="ru-RU"/>
              <a:t>)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Показать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важность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каждого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отдельности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важность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семье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рассказывают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ребенку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появился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свет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формате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первое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фото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узнает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его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ждали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важен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для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них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Истории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которые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случилсь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ребенком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(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упал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кровати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измазался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вареньем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засыпал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кушал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сосал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соску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бросали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сосать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соску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Все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что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запомнилось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родителям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из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раннего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детства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ребенка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чтобы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показать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его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важность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нужность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переживания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Мои</a:t>
            </a:r>
            <a:r>
              <a:rPr lang="en-US" altLang="ru-RU"/>
              <a:t> </a:t>
            </a:r>
            <a:r>
              <a:rPr lang="en-US" altLang="en-US"/>
              <a:t>друзья</a:t>
            </a:r>
            <a:r>
              <a:rPr lang="en-US" altLang="ru-RU"/>
              <a:t>.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чего</a:t>
            </a:r>
            <a:r>
              <a:rPr lang="en-US" altLang="ru-RU"/>
              <a:t> </a:t>
            </a:r>
            <a:r>
              <a:rPr lang="en-US" altLang="en-US"/>
              <a:t>нужен</a:t>
            </a:r>
            <a:r>
              <a:rPr lang="en-US" altLang="ru-RU"/>
              <a:t> </a:t>
            </a:r>
            <a:r>
              <a:rPr lang="en-US" altLang="en-US"/>
              <a:t>друг</a:t>
            </a:r>
            <a:r>
              <a:rPr lang="en-US" altLang="ru-RU"/>
              <a:t>?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Формирование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понятия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дружбы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Значение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дружбы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жизни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Показать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широкий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смысл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слова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дружба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Когда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дружба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это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поддержка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взаимовыручка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только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близкими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людьми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совершенно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неожиданная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поддержка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людей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которые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просто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находятся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рядом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Учить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быть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открытыми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друг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другу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просить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помощи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помогать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друг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другу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Рассказать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случаях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друзьями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когда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они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оказались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лучшими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помощниками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Рисунок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фото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же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оформляем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4.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Правила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детском</a:t>
            </a:r>
            <a:r>
              <a:rPr lang="en-US" altLang="ru-RU"/>
              <a:t> </a:t>
            </a:r>
            <a:r>
              <a:rPr lang="en-US" altLang="en-US"/>
              <a:t>саду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Плавный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переход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разговора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друзьях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поддержке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отношениям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группе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правил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поведения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нормам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этикета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общаются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старшими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общаются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соседями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друзьями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слова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говорят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друг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другу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встрече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расставании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просят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помощи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благодарят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Кто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помогает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родителяим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Какие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обязанности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детей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дома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детском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саду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Составить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схему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последовательность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действий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пробуждении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сборов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детский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сад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после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прихода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домой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отход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сну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Так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же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можно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использовать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рисунки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вырезки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ru-RU"/>
              <a:t>8.</a:t>
            </a:r>
            <a:r>
              <a:rPr lang="en-US" altLang="en-US"/>
              <a:t>Вместе</a:t>
            </a:r>
            <a:r>
              <a:rPr lang="en-US" altLang="ru-RU"/>
              <a:t> </a:t>
            </a:r>
            <a:r>
              <a:rPr lang="en-US" altLang="en-US"/>
              <a:t>мы</a:t>
            </a:r>
            <a:r>
              <a:rPr lang="en-US" altLang="ru-RU"/>
              <a:t> </a:t>
            </a:r>
            <a:r>
              <a:rPr lang="en-US" altLang="en-US"/>
              <a:t>поем</a:t>
            </a:r>
            <a:r>
              <a:rPr lang="en-US" altLang="ru-RU"/>
              <a:t> (</a:t>
            </a:r>
            <a:r>
              <a:rPr lang="en-US" altLang="en-US"/>
              <a:t>рисуем</a:t>
            </a:r>
            <a:r>
              <a:rPr lang="en-US" altLang="ru-RU"/>
              <a:t>, </a:t>
            </a:r>
            <a:r>
              <a:rPr lang="en-US" altLang="en-US"/>
              <a:t>лепим</a:t>
            </a:r>
            <a:r>
              <a:rPr lang="en-US" altLang="ru-RU"/>
              <a:t>, </a:t>
            </a:r>
            <a:r>
              <a:rPr lang="en-US" altLang="en-US"/>
              <a:t>танцуем</a:t>
            </a:r>
            <a:r>
              <a:rPr lang="en-US" altLang="ru-RU"/>
              <a:t>, </a:t>
            </a:r>
            <a:r>
              <a:rPr lang="en-US" altLang="en-US"/>
              <a:t>играем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футбол</a:t>
            </a:r>
            <a:r>
              <a:rPr lang="en-US" altLang="ru-RU"/>
              <a:t>, </a:t>
            </a:r>
            <a:r>
              <a:rPr lang="en-US" altLang="en-US"/>
              <a:t>ходим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лыжах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т</a:t>
            </a:r>
            <a:r>
              <a:rPr lang="en-US" altLang="ru-RU"/>
              <a:t>. </a:t>
            </a:r>
            <a:r>
              <a:rPr lang="en-US" altLang="en-US"/>
              <a:t>Д</a:t>
            </a:r>
            <a:r>
              <a:rPr lang="en-US" altLang="ru-RU"/>
              <a:t>.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т</a:t>
            </a:r>
            <a:r>
              <a:rPr lang="en-US" altLang="ru-RU"/>
              <a:t>.</a:t>
            </a:r>
            <a:r>
              <a:rPr lang="en-US" altLang="en-US"/>
              <a:t>п</a:t>
            </a:r>
            <a:r>
              <a:rPr lang="en-US" altLang="ru-RU"/>
              <a:t>.)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Раскрыть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творческий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потенциал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семьи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Сделать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короткое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совместном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времяпрепровождении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семьи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Песни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танцы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Творим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вытворяем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вместе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Важно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максимально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задействовать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всех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членов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семьи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Если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папа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поющий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значит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стучит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ритм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кастрюле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поддерживает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маму</a:t>
            </a:r>
            <a:r>
              <a:rPr lang="en-US" altLang="ru-RU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altLang="ru-RU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Подведение итогов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lang="en-US" altLang="ru-RU"/>
          </a:p>
          <a:p>
            <a:r>
              <a:rPr lang="en-US" altLang="en-US"/>
              <a:t>Презентация</a:t>
            </a:r>
            <a:r>
              <a:rPr lang="en-US" altLang="ru-RU"/>
              <a:t> </a:t>
            </a:r>
            <a:r>
              <a:rPr lang="en-US" altLang="en-US"/>
              <a:t>проекта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группе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родительском</a:t>
            </a:r>
            <a:r>
              <a:rPr lang="en-US" altLang="ru-RU"/>
              <a:t> </a:t>
            </a:r>
            <a:r>
              <a:rPr lang="en-US" altLang="en-US"/>
              <a:t>собрании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другом</a:t>
            </a:r>
            <a:r>
              <a:rPr lang="en-US" altLang="ru-RU"/>
              <a:t> </a:t>
            </a:r>
            <a:r>
              <a:rPr lang="en-US" altLang="en-US"/>
              <a:t>мероприятии</a:t>
            </a:r>
            <a:r>
              <a:rPr lang="en-US" altLang="ru-RU"/>
              <a:t> (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чаепитием</a:t>
            </a:r>
            <a:r>
              <a:rPr lang="en-US" altLang="ru-RU"/>
              <a:t>)</a:t>
            </a:r>
            <a:endParaRPr lang="en-US" altLang="ru-RU"/>
          </a:p>
          <a:p>
            <a:endParaRPr lang="en-US" altLang="ru-RU"/>
          </a:p>
          <a:p>
            <a:r>
              <a:rPr lang="en-US" altLang="en-US"/>
              <a:t>Цель</a:t>
            </a:r>
            <a:r>
              <a:rPr lang="en-US" altLang="ru-RU"/>
              <a:t>: </a:t>
            </a:r>
            <a:endParaRPr lang="en-US" altLang="ru-RU"/>
          </a:p>
          <a:p>
            <a:r>
              <a:rPr lang="en-US" altLang="en-US"/>
              <a:t>Эмоциональное</a:t>
            </a:r>
            <a:r>
              <a:rPr lang="en-US" altLang="ru-RU"/>
              <a:t> </a:t>
            </a:r>
            <a:r>
              <a:rPr lang="en-US" altLang="en-US"/>
              <a:t>сближение</a:t>
            </a:r>
            <a:r>
              <a:rPr lang="en-US" altLang="ru-RU"/>
              <a:t> </a:t>
            </a:r>
            <a:r>
              <a:rPr lang="en-US" altLang="en-US"/>
              <a:t>коллектива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семей</a:t>
            </a:r>
            <a:endParaRPr lang="en-US" altLang="en-US"/>
          </a:p>
          <a:p>
            <a:r>
              <a:rPr lang="en-US" altLang="en-US"/>
              <a:t>Сформировать</a:t>
            </a:r>
            <a:r>
              <a:rPr lang="en-US" altLang="ru-RU"/>
              <a:t>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каждого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гордость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свою</a:t>
            </a:r>
            <a:r>
              <a:rPr lang="en-US" altLang="ru-RU"/>
              <a:t> </a:t>
            </a:r>
            <a:r>
              <a:rPr lang="en-US" altLang="en-US"/>
              <a:t>семью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уважение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сверстникам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их</a:t>
            </a:r>
            <a:r>
              <a:rPr lang="en-US" altLang="ru-RU"/>
              <a:t> </a:t>
            </a:r>
            <a:r>
              <a:rPr lang="en-US" altLang="en-US"/>
              <a:t>семьям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Повышение</a:t>
            </a:r>
            <a:r>
              <a:rPr lang="en-US" altLang="ru-RU"/>
              <a:t> </a:t>
            </a:r>
            <a:r>
              <a:rPr lang="en-US" altLang="en-US"/>
              <a:t>самооценки</a:t>
            </a:r>
            <a:r>
              <a:rPr lang="en-US" altLang="ru-RU"/>
              <a:t> </a:t>
            </a:r>
            <a:r>
              <a:rPr lang="en-US" altLang="en-US"/>
              <a:t>каждого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через</a:t>
            </a:r>
            <a:r>
              <a:rPr lang="en-US" altLang="ru-RU"/>
              <a:t> </a:t>
            </a:r>
            <a:r>
              <a:rPr lang="en-US" altLang="en-US"/>
              <a:t>семью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Учить</a:t>
            </a:r>
            <a:r>
              <a:rPr lang="en-US" altLang="ru-RU"/>
              <a:t> </a:t>
            </a:r>
            <a:r>
              <a:rPr lang="en-US" altLang="en-US"/>
              <a:t>навыкам</a:t>
            </a:r>
            <a:r>
              <a:rPr lang="en-US" altLang="ru-RU"/>
              <a:t> </a:t>
            </a:r>
            <a:r>
              <a:rPr lang="en-US" altLang="en-US"/>
              <a:t>самопрезентации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Новые традиции в группе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>
                <a:sym typeface="+mn-ea"/>
              </a:rPr>
              <a:t>Завести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традицию</a:t>
            </a:r>
            <a:r>
              <a:rPr lang="en-US" altLang="ru-RU">
                <a:sym typeface="+mn-ea"/>
              </a:rPr>
              <a:t>: </a:t>
            </a:r>
            <a:r>
              <a:rPr lang="en-US" altLang="en-US">
                <a:sym typeface="+mn-ea"/>
              </a:rPr>
              <a:t>«День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Хвастовства»</a:t>
            </a:r>
            <a:endParaRPr lang="en-US" altLang="en-US"/>
          </a:p>
          <a:p>
            <a:r>
              <a:rPr lang="en-US" altLang="en-US">
                <a:sym typeface="+mn-ea"/>
              </a:rPr>
              <a:t>Раз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в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неделю</a:t>
            </a:r>
            <a:r>
              <a:rPr lang="en-US" altLang="ru-RU">
                <a:sym typeface="+mn-ea"/>
              </a:rPr>
              <a:t>/</a:t>
            </a:r>
            <a:r>
              <a:rPr lang="en-US" altLang="en-US">
                <a:sym typeface="+mn-ea"/>
              </a:rPr>
              <a:t>две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недели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будем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делиться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достижениями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каждого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ребенка</a:t>
            </a:r>
            <a:r>
              <a:rPr lang="en-US" altLang="ru-RU">
                <a:sym typeface="+mn-ea"/>
              </a:rPr>
              <a:t>: </a:t>
            </a:r>
            <a:r>
              <a:rPr lang="en-US" altLang="en-US">
                <a:sym typeface="+mn-ea"/>
              </a:rPr>
              <a:t>чему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научился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какой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совершил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хороший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поступок</a:t>
            </a:r>
            <a:r>
              <a:rPr lang="en-US" altLang="ru-RU">
                <a:sym typeface="+mn-ea"/>
              </a:rPr>
              <a:t>, </a:t>
            </a:r>
            <a:r>
              <a:rPr lang="en-US" altLang="en-US">
                <a:sym typeface="+mn-ea"/>
              </a:rPr>
              <a:t>кому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помог</a:t>
            </a:r>
            <a:r>
              <a:rPr lang="en-US" altLang="ru-RU">
                <a:sym typeface="+mn-ea"/>
              </a:rPr>
              <a:t>.</a:t>
            </a:r>
            <a:endParaRPr lang="en-US" altLang="ru-RU"/>
          </a:p>
          <a:p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" y="2482850"/>
            <a:ext cx="8596630" cy="2148205"/>
          </a:xfrm>
        </p:spPr>
        <p:txBody>
          <a:bodyPr/>
          <a:p>
            <a:pPr algn="ctr"/>
            <a:r>
              <a:rPr lang="ru-RU" altLang="en-US"/>
              <a:t>СПАСИБО ЗА ВНИМАНИЕ!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926372"/>
          </a:xfrm>
        </p:spPr>
        <p:txBody>
          <a:bodyPr>
            <a:normAutofit/>
          </a:bodyPr>
          <a:lstStyle/>
          <a:p>
            <a:r>
              <a:rPr lang="ru-RU" sz="2000" b="1" dirty="0"/>
              <a:t> </a:t>
            </a:r>
            <a:r>
              <a:rPr lang="ru-RU" sz="2000" dirty="0"/>
              <a:t>В современном обществе складываются тенденции отказа от семейных ценностей, пропагандируется свободная жизнь без обязательств, отказ от деторождения в пользу карьеры. </a:t>
            </a:r>
            <a:br>
              <a:rPr lang="ru-RU" sz="2000" dirty="0"/>
            </a:br>
            <a:r>
              <a:rPr lang="ru-RU" sz="2000" dirty="0"/>
              <a:t>На данную ситуацию влияет множество социальных и экономических факторов. В связи с чем государство обеспокоилось воспитанием традиционных семейных ценностей.</a:t>
            </a:r>
            <a:br>
              <a:rPr lang="ru-RU" sz="2000" dirty="0"/>
            </a:br>
            <a:r>
              <a:rPr lang="ru-RU" sz="2000" dirty="0"/>
              <a:t>Семья является тем островом, где каждый человек, а тем более ребенок найдет опору и поддержку. Семья, это место, где  человека (и ребенка) принимают любым. </a:t>
            </a:r>
            <a:br>
              <a:rPr lang="ru-RU" sz="2000" dirty="0"/>
            </a:br>
            <a:r>
              <a:rPr lang="ru-RU" sz="2000" dirty="0"/>
              <a:t>Важно укреплять эти связи, подсвечивать те особенности семьи, которые позволят испытывать гордость за своих близких, за традиции, увлечения своей семьи. Привлекать родителей к совместной деятельности с детьми и коллективом, с которым взаимодействует ребенок в детском саду.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87464"/>
            <a:ext cx="8596668" cy="116884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285" y="755650"/>
            <a:ext cx="9056370" cy="44869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Цель проекта: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</a:rPr>
              <a:t>Создать единое воспитательное пространство через поддержку семьи, повышение ее воспитательного потенциала, а так же обеспечение единства подходов к развитию и обучению ребенка в семье и в детском саду.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569" y="636104"/>
            <a:ext cx="9263269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Задачи проекта: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Вовлечение родителей в жизнь группы детского сада для создания атмосферы общности интересов детей, родителей и педагогов.</a:t>
            </a:r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Формирование </a:t>
            </a:r>
            <a:r>
              <a:rPr lang="ru-RU" dirty="0">
                <a:solidFill>
                  <a:schemeClr val="accent1"/>
                </a:solidFill>
              </a:rPr>
              <a:t>в коллективе интереса и уважения к другим семьям, детям, гордости у детей за свои семьи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Корректировка </a:t>
            </a:r>
            <a:r>
              <a:rPr lang="ru-RU" dirty="0">
                <a:solidFill>
                  <a:schemeClr val="accent1"/>
                </a:solidFill>
              </a:rPr>
              <a:t>поведения детей в коллективе через совместную деятельность с родителями в детском саду и дома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</a:rPr>
              <a:t>Развитие познавательно-речевых способностей у детей.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595" y="111318"/>
            <a:ext cx="9128097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качестве итога проектной деятельности мы предполагаем получение каждой семьей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1.Чувства удовлетворения от совместной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2.Чувство гордости ребенка за себя, как члена семьи и за семью, имеющую свои устои и традиции, семейные ценности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3.Первое портфолио, сделанное своими руками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Каждую неделю семьям будет даваться новое задание, которое будет оформлено на листе формата А4. А также сопровождаться презентацией своих работ. Таким образом, у каждого ребенка (семьи) получится свое портфолио, лучшие из которых они смогут презентовать на итоговом родительском собрании.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ПЛАН РАБОТЫ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6600" y="2430780"/>
            <a:ext cx="593725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Семейное фото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Цель</a:t>
            </a:r>
            <a:r>
              <a:rPr lang="en-US" altLang="ru-RU"/>
              <a:t>: </a:t>
            </a:r>
            <a:r>
              <a:rPr lang="en-US" altLang="en-US"/>
              <a:t>Родители</a:t>
            </a:r>
            <a:r>
              <a:rPr lang="en-US" altLang="ru-RU"/>
              <a:t> </a:t>
            </a:r>
            <a:r>
              <a:rPr lang="en-US" altLang="en-US"/>
              <a:t>учат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рассказу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своей</a:t>
            </a:r>
            <a:r>
              <a:rPr lang="en-US" altLang="ru-RU"/>
              <a:t> </a:t>
            </a:r>
            <a:r>
              <a:rPr lang="en-US" altLang="en-US"/>
              <a:t>семье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фото</a:t>
            </a:r>
            <a:r>
              <a:rPr lang="en-US" altLang="ru-RU"/>
              <a:t>. </a:t>
            </a:r>
            <a:r>
              <a:rPr lang="en-US" altLang="en-US"/>
              <a:t>Краткая</a:t>
            </a:r>
            <a:r>
              <a:rPr lang="en-US" altLang="ru-RU"/>
              <a:t> </a:t>
            </a:r>
            <a:r>
              <a:rPr lang="en-US" altLang="en-US"/>
              <a:t>презентация</a:t>
            </a:r>
            <a:r>
              <a:rPr lang="en-US" altLang="ru-RU"/>
              <a:t> </a:t>
            </a:r>
            <a:r>
              <a:rPr lang="en-US" altLang="en-US"/>
              <a:t>семьи</a:t>
            </a:r>
            <a:r>
              <a:rPr lang="en-US" altLang="ru-RU"/>
              <a:t>. </a:t>
            </a:r>
            <a:r>
              <a:rPr lang="en-US" altLang="en-US"/>
              <a:t>Знакомство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Нужно</a:t>
            </a:r>
            <a:r>
              <a:rPr lang="en-US" altLang="ru-RU"/>
              <a:t> </a:t>
            </a:r>
            <a:r>
              <a:rPr lang="en-US" altLang="en-US"/>
              <a:t>творчески</a:t>
            </a:r>
            <a:r>
              <a:rPr lang="en-US" altLang="ru-RU"/>
              <a:t> </a:t>
            </a:r>
            <a:r>
              <a:rPr lang="en-US" altLang="en-US"/>
              <a:t>подойти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рассказу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фото</a:t>
            </a:r>
            <a:r>
              <a:rPr lang="en-US" altLang="ru-RU"/>
              <a:t>.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может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просто</a:t>
            </a:r>
            <a:r>
              <a:rPr lang="en-US" altLang="ru-RU"/>
              <a:t> </a:t>
            </a:r>
            <a:r>
              <a:rPr lang="en-US" altLang="en-US"/>
              <a:t>рассказ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семье</a:t>
            </a:r>
            <a:r>
              <a:rPr lang="en-US" altLang="ru-RU"/>
              <a:t>: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зовут</a:t>
            </a:r>
            <a:r>
              <a:rPr lang="en-US" altLang="ru-RU"/>
              <a:t> </a:t>
            </a:r>
            <a:r>
              <a:rPr lang="en-US" altLang="en-US"/>
              <a:t>членов</a:t>
            </a:r>
            <a:r>
              <a:rPr lang="en-US" altLang="ru-RU"/>
              <a:t> </a:t>
            </a:r>
            <a:r>
              <a:rPr lang="en-US" altLang="en-US"/>
              <a:t>семьи</a:t>
            </a:r>
            <a:r>
              <a:rPr lang="en-US" altLang="ru-RU"/>
              <a:t>, </a:t>
            </a:r>
            <a:r>
              <a:rPr lang="en-US" altLang="en-US"/>
              <a:t>кто</a:t>
            </a:r>
            <a:r>
              <a:rPr lang="en-US" altLang="ru-RU"/>
              <a:t> </a:t>
            </a:r>
            <a:r>
              <a:rPr lang="en-US" altLang="en-US"/>
              <a:t>чем</a:t>
            </a:r>
            <a:r>
              <a:rPr lang="en-US" altLang="ru-RU"/>
              <a:t> </a:t>
            </a:r>
            <a:r>
              <a:rPr lang="en-US" altLang="en-US"/>
              <a:t>занимается</a:t>
            </a:r>
            <a:r>
              <a:rPr lang="en-US" altLang="ru-RU"/>
              <a:t>, </a:t>
            </a:r>
            <a:r>
              <a:rPr lang="en-US" altLang="en-US"/>
              <a:t>чем</a:t>
            </a:r>
            <a:r>
              <a:rPr lang="en-US" altLang="ru-RU"/>
              <a:t> </a:t>
            </a:r>
            <a:r>
              <a:rPr lang="en-US" altLang="en-US"/>
              <a:t>семья</a:t>
            </a:r>
            <a:r>
              <a:rPr lang="en-US" altLang="ru-RU"/>
              <a:t> </a:t>
            </a:r>
            <a:r>
              <a:rPr lang="en-US" altLang="en-US"/>
              <a:t>занимается</a:t>
            </a:r>
            <a:r>
              <a:rPr lang="en-US" altLang="ru-RU"/>
              <a:t> </a:t>
            </a:r>
            <a:r>
              <a:rPr lang="en-US" altLang="en-US"/>
              <a:t>вместе</a:t>
            </a:r>
            <a:r>
              <a:rPr lang="en-US" altLang="ru-RU"/>
              <a:t>. </a:t>
            </a:r>
            <a:r>
              <a:rPr lang="en-US" altLang="en-US"/>
              <a:t>Либо</a:t>
            </a:r>
            <a:r>
              <a:rPr lang="en-US" altLang="ru-RU"/>
              <a:t> </a:t>
            </a:r>
            <a:r>
              <a:rPr lang="en-US" altLang="en-US"/>
              <a:t>рассказ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том</a:t>
            </a:r>
            <a:r>
              <a:rPr lang="en-US" altLang="ru-RU"/>
              <a:t> </a:t>
            </a:r>
            <a:r>
              <a:rPr lang="en-US" altLang="en-US"/>
              <a:t>дне</a:t>
            </a:r>
            <a:r>
              <a:rPr lang="en-US" altLang="ru-RU"/>
              <a:t>,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который</a:t>
            </a:r>
            <a:r>
              <a:rPr lang="en-US" altLang="ru-RU"/>
              <a:t> </a:t>
            </a:r>
            <a:r>
              <a:rPr lang="en-US" altLang="en-US"/>
              <a:t>сделано</a:t>
            </a:r>
            <a:r>
              <a:rPr lang="en-US" altLang="ru-RU"/>
              <a:t> </a:t>
            </a:r>
            <a:r>
              <a:rPr lang="en-US" altLang="en-US"/>
              <a:t>фото</a:t>
            </a:r>
            <a:r>
              <a:rPr lang="en-US" altLang="ru-RU"/>
              <a:t>. </a:t>
            </a:r>
            <a:r>
              <a:rPr lang="en-US" altLang="en-US"/>
              <a:t>Вспомнить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ребенком</a:t>
            </a:r>
            <a:r>
              <a:rPr lang="en-US" altLang="ru-RU"/>
              <a:t> </a:t>
            </a:r>
            <a:r>
              <a:rPr lang="en-US" altLang="en-US"/>
              <a:t>эмоции</a:t>
            </a:r>
            <a:r>
              <a:rPr lang="en-US" altLang="ru-RU"/>
              <a:t> </a:t>
            </a:r>
            <a:r>
              <a:rPr lang="en-US" altLang="en-US"/>
              <a:t>этого</a:t>
            </a:r>
            <a:r>
              <a:rPr lang="en-US" altLang="ru-RU"/>
              <a:t> </a:t>
            </a:r>
            <a:r>
              <a:rPr lang="en-US" altLang="en-US"/>
              <a:t>дня</a:t>
            </a:r>
            <a:r>
              <a:rPr lang="en-US" altLang="ru-RU"/>
              <a:t>, </a:t>
            </a:r>
            <a:r>
              <a:rPr lang="en-US" altLang="en-US"/>
              <a:t>рассказать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своих</a:t>
            </a:r>
            <a:r>
              <a:rPr lang="en-US" altLang="ru-RU"/>
              <a:t> </a:t>
            </a:r>
            <a:r>
              <a:rPr lang="en-US" altLang="en-US"/>
              <a:t>эмоциях</a:t>
            </a: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ru-RU"/>
              <a:t> </a:t>
            </a:r>
            <a:r>
              <a:rPr lang="en-US" altLang="en-US"/>
              <a:t>воспоминании</a:t>
            </a:r>
            <a:r>
              <a:rPr lang="en-US" altLang="ru-RU"/>
              <a:t> </a:t>
            </a:r>
            <a:r>
              <a:rPr lang="en-US" altLang="en-US"/>
              <a:t>об</a:t>
            </a:r>
            <a:r>
              <a:rPr lang="en-US" altLang="ru-RU"/>
              <a:t> </a:t>
            </a:r>
            <a:r>
              <a:rPr lang="en-US" altLang="en-US"/>
              <a:t>этом</a:t>
            </a:r>
            <a:r>
              <a:rPr lang="en-US" altLang="ru-RU"/>
              <a:t> </a:t>
            </a:r>
            <a:r>
              <a:rPr lang="en-US" altLang="en-US"/>
              <a:t>дне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Может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репортажное</a:t>
            </a:r>
            <a:r>
              <a:rPr lang="en-US" altLang="ru-RU"/>
              <a:t> </a:t>
            </a:r>
            <a:r>
              <a:rPr lang="en-US" altLang="en-US"/>
              <a:t>фото</a:t>
            </a:r>
            <a:r>
              <a:rPr lang="en-US" altLang="ru-RU"/>
              <a:t>. </a:t>
            </a:r>
            <a:r>
              <a:rPr lang="en-US" altLang="en-US"/>
              <a:t>Фото</a:t>
            </a:r>
            <a:r>
              <a:rPr lang="en-US" altLang="ru-RU"/>
              <a:t>-</a:t>
            </a:r>
            <a:r>
              <a:rPr lang="en-US" altLang="en-US"/>
              <a:t>история</a:t>
            </a:r>
            <a:r>
              <a:rPr lang="en-US" altLang="ru-RU"/>
              <a:t> </a:t>
            </a:r>
            <a:r>
              <a:rPr lang="en-US" altLang="en-US"/>
              <a:t>путешествия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участия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мероприятии</a:t>
            </a:r>
            <a:r>
              <a:rPr lang="en-US" altLang="ru-RU"/>
              <a:t>. </a:t>
            </a:r>
            <a:r>
              <a:rPr lang="en-US" altLang="en-US"/>
              <a:t>Фото</a:t>
            </a:r>
            <a:r>
              <a:rPr lang="en-US" altLang="ru-RU"/>
              <a:t> </a:t>
            </a:r>
            <a:r>
              <a:rPr lang="en-US" altLang="en-US"/>
              <a:t>со</a:t>
            </a:r>
            <a:r>
              <a:rPr lang="en-US" altLang="ru-RU"/>
              <a:t> </a:t>
            </a:r>
            <a:r>
              <a:rPr lang="en-US" altLang="en-US"/>
              <a:t>дня</a:t>
            </a:r>
            <a:r>
              <a:rPr lang="en-US" altLang="ru-RU"/>
              <a:t> </a:t>
            </a:r>
            <a:r>
              <a:rPr lang="en-US" altLang="en-US"/>
              <a:t>рождения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Семейное фото</a:t>
            </a:r>
            <a:endParaRPr lang="ru-RU" altLang="en-US"/>
          </a:p>
        </p:txBody>
      </p:sp>
      <p:pic>
        <p:nvPicPr>
          <p:cNvPr id="4" name="Замещающее содержимое 3" descr="семья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8435" y="1403350"/>
            <a:ext cx="6700520" cy="4999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Что в имени тебе моем?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Цель</a:t>
            </a:r>
            <a:r>
              <a:rPr lang="en-US" altLang="ru-RU"/>
              <a:t>: </a:t>
            </a:r>
            <a:r>
              <a:rPr lang="en-US" altLang="en-US"/>
              <a:t>Показать</a:t>
            </a:r>
            <a:r>
              <a:rPr lang="en-US" altLang="ru-RU"/>
              <a:t> </a:t>
            </a:r>
            <a:r>
              <a:rPr lang="en-US" altLang="en-US"/>
              <a:t>детям</a:t>
            </a:r>
            <a:r>
              <a:rPr lang="en-US" altLang="ru-RU"/>
              <a:t> </a:t>
            </a:r>
            <a:r>
              <a:rPr lang="en-US" altLang="en-US"/>
              <a:t>любовь</a:t>
            </a:r>
            <a:r>
              <a:rPr lang="en-US" altLang="ru-RU"/>
              <a:t> </a:t>
            </a:r>
            <a:r>
              <a:rPr lang="en-US" altLang="en-US"/>
              <a:t>родителей</a:t>
            </a:r>
            <a:r>
              <a:rPr lang="en-US" altLang="ru-RU"/>
              <a:t> </a:t>
            </a:r>
            <a:r>
              <a:rPr lang="en-US" altLang="en-US"/>
              <a:t>через</a:t>
            </a:r>
            <a:r>
              <a:rPr lang="en-US" altLang="ru-RU"/>
              <a:t>  </a:t>
            </a:r>
            <a:r>
              <a:rPr lang="en-US" altLang="en-US"/>
              <a:t>выбор</a:t>
            </a:r>
            <a:r>
              <a:rPr lang="en-US" altLang="ru-RU"/>
              <a:t> </a:t>
            </a:r>
            <a:r>
              <a:rPr lang="en-US" altLang="en-US"/>
              <a:t>имени</a:t>
            </a:r>
            <a:r>
              <a:rPr lang="en-US" altLang="ru-RU"/>
              <a:t>. </a:t>
            </a:r>
            <a:r>
              <a:rPr lang="en-US" altLang="en-US"/>
              <a:t>Родители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детьми</a:t>
            </a:r>
            <a:r>
              <a:rPr lang="en-US" altLang="ru-RU"/>
              <a:t> </a:t>
            </a:r>
            <a:r>
              <a:rPr lang="en-US" altLang="en-US"/>
              <a:t>обсуждают</a:t>
            </a:r>
            <a:r>
              <a:rPr lang="en-US" altLang="ru-RU"/>
              <a:t>,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почему</a:t>
            </a:r>
            <a:r>
              <a:rPr lang="en-US" altLang="ru-RU"/>
              <a:t> </a:t>
            </a:r>
            <a:r>
              <a:rPr lang="en-US" altLang="en-US"/>
              <a:t>назвали</a:t>
            </a:r>
            <a:r>
              <a:rPr lang="en-US" altLang="ru-RU"/>
              <a:t> </a:t>
            </a:r>
            <a:r>
              <a:rPr lang="en-US" altLang="en-US"/>
              <a:t>их</a:t>
            </a:r>
            <a:r>
              <a:rPr lang="en-US" altLang="ru-RU"/>
              <a:t> </a:t>
            </a:r>
            <a:r>
              <a:rPr lang="en-US" altLang="en-US"/>
              <a:t>именно</a:t>
            </a:r>
            <a:r>
              <a:rPr lang="en-US" altLang="ru-RU"/>
              <a:t> </a:t>
            </a:r>
            <a:r>
              <a:rPr lang="en-US" altLang="en-US"/>
              <a:t>этим</a:t>
            </a:r>
            <a:r>
              <a:rPr lang="en-US" altLang="ru-RU"/>
              <a:t> </a:t>
            </a:r>
            <a:r>
              <a:rPr lang="en-US" altLang="en-US"/>
              <a:t>именем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вкладывают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имя</a:t>
            </a:r>
            <a:r>
              <a:rPr lang="en-US" altLang="ru-RU"/>
              <a:t> </a:t>
            </a:r>
            <a:r>
              <a:rPr lang="en-US" altLang="en-US"/>
              <a:t>ребенка</a:t>
            </a:r>
            <a:r>
              <a:rPr lang="en-US" altLang="ru-RU"/>
              <a:t>. </a:t>
            </a:r>
            <a:r>
              <a:rPr lang="en-US" altLang="en-US"/>
              <a:t>Формирование</a:t>
            </a:r>
            <a:r>
              <a:rPr lang="en-US" altLang="ru-RU"/>
              <a:t> </a:t>
            </a:r>
            <a:r>
              <a:rPr lang="en-US" altLang="en-US"/>
              <a:t>отношения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имени</a:t>
            </a:r>
            <a:r>
              <a:rPr lang="en-US" altLang="ru-RU"/>
              <a:t> </a:t>
            </a:r>
            <a:r>
              <a:rPr lang="en-US" altLang="en-US"/>
              <a:t>своему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окружающих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значимому</a:t>
            </a:r>
            <a:r>
              <a:rPr lang="en-US" altLang="ru-RU"/>
              <a:t> </a:t>
            </a:r>
            <a:r>
              <a:rPr lang="en-US" altLang="en-US"/>
              <a:t>слову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каждого</a:t>
            </a:r>
            <a:r>
              <a:rPr lang="en-US" altLang="ru-RU"/>
              <a:t> </a:t>
            </a:r>
            <a:r>
              <a:rPr lang="en-US" altLang="en-US"/>
              <a:t>человека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Узнать</a:t>
            </a:r>
            <a:r>
              <a:rPr lang="en-US" altLang="ru-RU"/>
              <a:t> </a:t>
            </a:r>
            <a:r>
              <a:rPr lang="en-US" altLang="en-US"/>
              <a:t>через</a:t>
            </a:r>
            <a:r>
              <a:rPr lang="en-US" altLang="ru-RU"/>
              <a:t> </a:t>
            </a:r>
            <a:r>
              <a:rPr lang="en-US" altLang="en-US"/>
              <a:t>историю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родители</a:t>
            </a:r>
            <a:r>
              <a:rPr lang="en-US" altLang="ru-RU"/>
              <a:t> </a:t>
            </a:r>
            <a:r>
              <a:rPr lang="en-US" altLang="en-US"/>
              <a:t>относятся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своему</a:t>
            </a:r>
            <a:r>
              <a:rPr lang="en-US" altLang="ru-RU"/>
              <a:t> </a:t>
            </a:r>
            <a:r>
              <a:rPr lang="en-US" altLang="en-US"/>
              <a:t>ребенку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6839</Words>
  <Application>WPS Presentation</Application>
  <PresentationFormat>Широкоэкранный</PresentationFormat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Arial</vt:lpstr>
      <vt:lpstr>Trebuchet MS</vt:lpstr>
      <vt:lpstr>Microsoft YaHei</vt:lpstr>
      <vt:lpstr>Arial Unicode MS</vt:lpstr>
      <vt:lpstr>Calibri</vt:lpstr>
      <vt:lpstr>Грань</vt:lpstr>
      <vt:lpstr>Муниципальное бюджетное дошкольное образовательное учреждение                                 «Детский сад «Сказка»       ПРОЕКТ «Семейное портфолио» по внедрению «Программы Просвещения родителей (законных представителей) детей дошкольного возраста, посещающих дошкольные образовательные организации» в младшей группе «Ладушки» </vt:lpstr>
      <vt:lpstr> В современном обществе складываются тенденции отказа от семейных ценностей, пропагандируется свободная жизнь без обязательств, отказ от деторождения в пользу карьеры.  На данную ситуацию влияет множество социальных и экономических факторов. В связи с чем государство обеспокоилось воспитанием традиционных семейных ценностей. Семья является тем островом, где каждый человек, а тем более ребенок найдет опору и поддержку. Семья, это место, где  человека (и ребенка) принимают любым.  Важно укреплять эти связи, подсвечивать те особенности семьи, которые позволят испытывать гордость за своих близких, за традиции, увлечения своей семьи. Привлекать родителей к совместной деятельности с детьми и коллективом, с которым взаимодействует ребенок в детском саду.  </vt:lpstr>
      <vt:lpstr>PowerPoint 演示文稿</vt:lpstr>
      <vt:lpstr>PowerPoint 演示文稿</vt:lpstr>
      <vt:lpstr>PowerPoint 演示文稿</vt:lpstr>
      <vt:lpstr>ПЛАН РАБОТЫ</vt:lpstr>
      <vt:lpstr>Семейное фото</vt:lpstr>
      <vt:lpstr>PowerPoint 演示文稿</vt:lpstr>
      <vt:lpstr>Что в имени тебе моем?</vt:lpstr>
      <vt:lpstr>PowerPoint 演示文稿</vt:lpstr>
      <vt:lpstr>Наши лучшие выходные</vt:lpstr>
      <vt:lpstr>Мой любимый мультфильм/сказка.</vt:lpstr>
      <vt:lpstr> Когда я был(а) маленький(ая)</vt:lpstr>
      <vt:lpstr>Мои друзья. Для чего нужен друг?</vt:lpstr>
      <vt:lpstr>Правила в детском саду</vt:lpstr>
      <vt:lpstr>8.Вместе мы поем (рисуем, лепим, танцуем, играем в футбол, ходим на лыжах и т. Д. и т.п.)</vt:lpstr>
      <vt:lpstr>Подведение итогов</vt:lpstr>
      <vt:lpstr>Новые традиции в группе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                           «Детский сад «Сказка»       ПРОЕКТ «Семейное портфолио» по внедрению «Программы Просвещения родителей (законных представителей) детей дошкольного возраста, посещающих дошкольные образовательные организации» в младшей группе «Ладушки»</dc:title>
  <dc:creator>Учетная запись Майкрософт</dc:creator>
  <cp:lastModifiedBy>ssido</cp:lastModifiedBy>
  <cp:revision>6</cp:revision>
  <dcterms:created xsi:type="dcterms:W3CDTF">2025-11-17T14:50:00Z</dcterms:created>
  <dcterms:modified xsi:type="dcterms:W3CDTF">2025-11-20T07:03:24Z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ED46C0A3E4E34683B46E4B0F8C69E036_12</vt:lpwstr>
  </property>
  <property fmtid="{D5CDD505-2E9C-101B-9397-08002B2CF9AE}" pid="3" name="KSOProductBuildVer">
    <vt:lpwstr>1049-12.2.0.23155</vt:lpwstr>
  </property>
</Properties>
</file>